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</p:sldIdLst>
  <p:sldSz cx="10367963" cy="7775575"/>
  <p:notesSz cx="6797675" cy="9926638"/>
  <p:embeddedFontLst>
    <p:embeddedFont>
      <p:font typeface="Montserrat" charset="-52"/>
      <p:regular r:id="rId14"/>
      <p:bold r:id="rId15"/>
      <p:italic r:id="rId16"/>
      <p:boldItalic r:id="rId17"/>
    </p:embeddedFont>
    <p:embeddedFont>
      <p:font typeface="Montserrat ExtraBold" charset="-52"/>
      <p:bold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560" y="-84"/>
      </p:cViewPr>
      <p:guideLst>
        <p:guide orient="horz" pos="4898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xmlns="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xmlns="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xmlns="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xmlns="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xmlns="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0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xmlns="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xmlns="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xmlns="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xmlns="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xmlns="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xmlns="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xmlns="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xmlns="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xmlns="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xmlns="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xmlns="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>
                <a:latin typeface="Montserrat" pitchFamily="2" charset="-52"/>
              </a:rPr>
              <a:t>за 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или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или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xmlns="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xmlns="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xmlns="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xmlns="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xmlns="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включаются в том числе 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кредитам (включая сумму кредита и 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долга для подачи заявления, 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долга для подачи заявления)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кредиторов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xmlns="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обращения: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, 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xmlns="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xmlns="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xmlns="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обращения: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, 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xmlns="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xmlns="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xmlns="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xmlns="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следующую справку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обращения: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, 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xmlns="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xmlns="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xmlns="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xmlns="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xmlns="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xmlns="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3738</TotalTime>
  <Words>862</Words>
  <Application>Microsoft Office PowerPoint</Application>
  <PresentationFormat>Произвольный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Montserrat ExtraBold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User_061021026</cp:lastModifiedBy>
  <cp:revision>495</cp:revision>
  <cp:lastPrinted>2023-03-11T11:04:26Z</cp:lastPrinted>
  <dcterms:created xsi:type="dcterms:W3CDTF">2023-03-11T09:07:52Z</dcterms:created>
  <dcterms:modified xsi:type="dcterms:W3CDTF">2023-11-02T09:22:40Z</dcterms:modified>
</cp:coreProperties>
</file>